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58" r:id="rId1"/>
  </p:sldMasterIdLst>
  <p:notesMasterIdLst>
    <p:notesMasterId r:id="rId3"/>
  </p:notesMasterIdLst>
  <p:sldIdLst>
    <p:sldId id="263" r:id="rId2"/>
  </p:sldIdLst>
  <p:sldSz cx="12192000" cy="6858000"/>
  <p:notesSz cx="6858000" cy="9144000"/>
  <p:defaultTextStyle>
    <a:defPPr>
      <a:defRPr lang="en-US"/>
    </a:defPPr>
    <a:lvl1pPr marL="0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89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77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66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54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43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131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016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050"/>
    <p:restoredTop sz="94636"/>
  </p:normalViewPr>
  <p:slideViewPr>
    <p:cSldViewPr snapToGrid="0">
      <p:cViewPr varScale="1">
        <p:scale>
          <a:sx n="84" d="100"/>
          <a:sy n="84" d="100"/>
        </p:scale>
        <p:origin x="35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6C3814-EC09-E946-AC17-FF755F7A99BE}" type="datetimeFigureOut">
              <a:rPr lang="en-US" smtClean="0"/>
              <a:t>11/17/25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4914D2-5718-6741-BC16-AD4D48F01A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096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89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77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66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54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943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131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file:////Users/toddszymanski/Documents/01%20Work/SC25/ppt/presenter%20ppt/4x/sc25_presenter_title@4x.png" TargetMode="External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blipFill dpi="0" rotWithShape="1">
          <a:blip r:embed="rId2" r:link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AFE66A-3EEE-08DD-08EB-F92C3D1D938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556238"/>
            <a:ext cx="10515600" cy="1395748"/>
          </a:xfrm>
        </p:spPr>
        <p:txBody>
          <a:bodyPr anchor="b">
            <a:noAutofit/>
          </a:bodyPr>
          <a:lstStyle>
            <a:lvl1pPr algn="l">
              <a:defRPr sz="2800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Session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E6F5B3-5592-F7B8-CEE2-18385BD1C90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199" y="3063875"/>
            <a:ext cx="10515599" cy="2237887"/>
          </a:xfrm>
        </p:spPr>
        <p:txBody>
          <a:bodyPr>
            <a:normAutofit/>
          </a:bodyPr>
          <a:lstStyle>
            <a:lvl1pPr marL="0" indent="0" algn="l">
              <a:buNone/>
              <a:defRPr sz="2000" baseline="0">
                <a:solidFill>
                  <a:schemeClr val="bg1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 dirty="0"/>
              <a:t>Click to add presenter(s), speaker(s), or contributor(s) &amp; affiliation(s)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E56E1D-3C97-9C72-0DF3-857912116AB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537856" y="6356351"/>
            <a:ext cx="668016" cy="484909"/>
          </a:xfrm>
        </p:spPr>
        <p:txBody>
          <a:bodyPr/>
          <a:lstStyle>
            <a:lvl1pPr>
              <a:defRPr sz="1000" baseline="0">
                <a:solidFill>
                  <a:schemeClr val="bg1"/>
                </a:solidFill>
              </a:defRPr>
            </a:lvl1pPr>
          </a:lstStyle>
          <a:p>
            <a:fld id="{715E5021-B3BE-2F45-A287-CB43D1945234}" type="datetime1">
              <a:rPr lang="en-US" smtClean="0"/>
              <a:t>11/17/25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0244D8-F8C6-4594-3AA9-51C9EF654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16000" y="6356351"/>
            <a:ext cx="6775134" cy="484909"/>
          </a:xfrm>
        </p:spPr>
        <p:txBody>
          <a:bodyPr/>
          <a:lstStyle>
            <a:lvl1pPr algn="l">
              <a:defRPr sz="100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Session Title Can Go Here (or turn this off in View &gt; Header and Footer)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D10F96-8687-18F5-AEE0-7B430C8A02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 baseline="0">
                <a:solidFill>
                  <a:schemeClr val="bg1"/>
                </a:solidFill>
              </a:defRPr>
            </a:lvl1pPr>
          </a:lstStyle>
          <a:p>
            <a:fld id="{9CF76826-5B84-3741-AD42-3736339E2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739E5BAE-47A5-6336-F130-D5869F46510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821204"/>
            <a:ext cx="10515598" cy="612985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800" b="1" i="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program area</a:t>
            </a:r>
          </a:p>
        </p:txBody>
      </p:sp>
    </p:spTree>
    <p:extLst>
      <p:ext uri="{BB962C8B-B14F-4D97-AF65-F5344CB8AC3E}">
        <p14:creationId xmlns:p14="http://schemas.microsoft.com/office/powerpoint/2010/main" val="337030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A392D-30C6-3E39-A4B1-901ED6CF54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98049"/>
            <a:ext cx="10515600" cy="56597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8E82EA-9EF1-C952-5622-6B71F12582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08A95F-5025-EE49-99F6-43DD7DEFE93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537855" y="6356351"/>
            <a:ext cx="668017" cy="484909"/>
          </a:xfrm>
        </p:spPr>
        <p:txBody>
          <a:bodyPr/>
          <a:lstStyle>
            <a:lvl1pPr>
              <a:defRPr sz="1000" baseline="0"/>
            </a:lvl1pPr>
          </a:lstStyle>
          <a:p>
            <a:fld id="{66A066F0-9A4A-8843-9950-1EDDA0F1F23A}" type="datetime1">
              <a:rPr lang="en-US" smtClean="0"/>
              <a:t>11/17/25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246C92-B10F-1937-2D9C-5FE1C35611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15999" y="6356351"/>
            <a:ext cx="6784562" cy="484909"/>
          </a:xfrm>
        </p:spPr>
        <p:txBody>
          <a:bodyPr/>
          <a:lstStyle>
            <a:lvl1pPr>
              <a:defRPr sz="1000" baseline="0"/>
            </a:lvl1pPr>
          </a:lstStyle>
          <a:p>
            <a:r>
              <a:rPr lang="en-US"/>
              <a:t>Session Title Can Go Here (or turn this off in View &gt; Header and Footer)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4A46F4-55F4-FCF0-C215-231D39096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 baseline="0"/>
            </a:lvl1pPr>
          </a:lstStyle>
          <a:p>
            <a:fld id="{9CF76826-5B84-3741-AD42-3736339E2B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65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D2B049-04EB-1AD1-D703-0277DD605C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49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17EC9E-0222-223B-75CD-ACFED64342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49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3454BE-CB45-2F06-EEBD-9C97CA989F7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537856" y="6356351"/>
            <a:ext cx="658589" cy="484909"/>
          </a:xfrm>
        </p:spPr>
        <p:txBody>
          <a:bodyPr/>
          <a:lstStyle/>
          <a:p>
            <a:fld id="{C76BA2D6-8864-524C-8329-9609FE6C4EC4}" type="datetime1">
              <a:rPr lang="en-US" smtClean="0"/>
              <a:t>11/17/25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02CB2B-B2D9-35EA-8BB7-E9FFD42FE5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6573" y="6356351"/>
            <a:ext cx="6822268" cy="484909"/>
          </a:xfrm>
        </p:spPr>
        <p:txBody>
          <a:bodyPr/>
          <a:lstStyle/>
          <a:p>
            <a:r>
              <a:rPr lang="en-US"/>
              <a:t>Session Title Can Go Here (or turn this off in View &gt; Header and Footer)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08FC5F-42D6-A7EF-06D2-4E620872A7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76826-5B84-3741-AD42-3736339E2B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717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1975CC-AC2B-088F-9713-3391EDD031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98049"/>
            <a:ext cx="10515600" cy="565976"/>
          </a:xfrm>
        </p:spPr>
        <p:txBody>
          <a:bodyPr>
            <a:normAutofit/>
          </a:bodyPr>
          <a:lstStyle>
            <a:lvl1pPr>
              <a:defRPr sz="2400" cap="none" baseline="0">
                <a:solidFill>
                  <a:srgbClr val="50164A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061F0-37DC-FD13-49CA-7CACEF188F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143414"/>
            <a:ext cx="5181600" cy="50335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0FB15B-04C9-6070-5EB0-1D477E26AA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143412"/>
            <a:ext cx="5181600" cy="503355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5147A6-A4C0-77EC-87CB-C96B4B8EC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E5EDC-FBFB-2945-99CD-733945AD39D9}" type="datetime1">
              <a:rPr lang="en-US" smtClean="0"/>
              <a:t>11/17/25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032ECD-244E-FDA7-3B6A-DA2766C4D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Session Title Can Go Here (or turn this off in View &gt; Header and Footer)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64CB93-A9C5-85F9-CED5-FF00398E53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76826-5B84-3741-AD42-3736339E2B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571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671EC-BFD5-0724-7369-49AEE7D886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14251"/>
            <a:ext cx="10515600" cy="6391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C3E6DF-CDA4-9040-88F6-85F47BF57A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220067"/>
            <a:ext cx="5157787" cy="128500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38DC19-8626-73C5-9726-A910A41045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96514F6-FE55-B2DE-2D2C-C1BD8AD8BE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220067"/>
            <a:ext cx="5183188" cy="128500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263AD46-2996-29FA-D3EC-8F3960789A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FCA3E63-7F3B-89DB-C65B-322FA76E59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D03CE-8A87-D240-8CA4-C1C7F405A84D}" type="datetime1">
              <a:rPr lang="en-US" smtClean="0"/>
              <a:t>11/17/25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1DB4ECD-E3FE-89C0-EF28-81CF95186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Session Title Can Go Here (or turn this off in View &gt; Header and Footer)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87A18F3-FB7B-4DEF-C6C7-06362A85B7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76826-5B84-3741-AD42-3736339E2B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940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967822-D667-3B77-E6AD-98460F23C8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E9EC219-6137-BF04-C435-6B2AA0B46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1465E-4142-CA4E-B4B0-9402CB0844E1}" type="datetime1">
              <a:rPr lang="en-US" smtClean="0"/>
              <a:t>11/17/25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697AE1-89D0-E86A-0F0C-32761234C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Session Title Can Go Here (or turn this off in View &gt; Header and Footer)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42B71D-9A5E-51B5-0DBC-6ACFE9602E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76826-5B84-3741-AD42-3736339E2B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472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556356E-EBAE-87E8-89EB-FA0E86354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73D71-544A-1744-AA17-9D846403D680}" type="datetime1">
              <a:rPr lang="en-US" smtClean="0"/>
              <a:t>11/17/25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E565D5D-E1FD-CCCF-7B47-1B5DE2B64A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Session Title Can Go Here (or turn this off in View &gt; Header and Footer)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26A16F-460A-6464-CDCD-0CA1589A2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76826-5B84-3741-AD42-3736339E2B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120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5C3E28-9E86-FBA2-8FF4-BC6BE54C58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6"/>
            <a:ext cx="3932237" cy="10699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B0263F-4544-9B34-9A95-2706F6CA01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32EBE3-D3F0-0C71-BC39-E4CB1E37D7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9E37C6-A6F5-5F12-55A1-02E6D658F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8D32E-43DD-904B-8C2D-3DFD60101880}" type="datetime1">
              <a:rPr lang="en-US" smtClean="0"/>
              <a:t>11/17/25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78A865-47A4-F244-C4AB-964A4FFEF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Session Title Can Go Here (or turn this off in View &gt; Header and Footer)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8CBEFF-5D34-C674-BA78-3C060145D4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76826-5B84-3741-AD42-3736339E2B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615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7F47DD-9B77-725C-4CE4-8EF44E137A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6"/>
            <a:ext cx="3932237" cy="10699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6BC090B-385B-41B6-F7D7-2CC4C1A0D2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BF9FD0-2175-8C94-9D5C-90F85D2D58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383B3A-DC10-CB12-9388-1C97A7909B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8A855-FF61-0845-8339-05FACDBB638A}" type="datetime1">
              <a:rPr lang="en-US" smtClean="0"/>
              <a:t>11/17/25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FF0CC6-7E21-CEF3-93AD-11D52233A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Session Title Can Go Here (or turn this off in View &gt; Header and Footer)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331113-AC4A-BBDA-845E-8CA44F757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76826-5B84-3741-AD42-3736339E2B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605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file:////Users/toddszymanski/Documents/01%20Work/SC25/ppt/presenter%20ppt/4x/sc25_presenter_page@4x.png" TargetMode="Externa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 r:link="rId1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40E76E-3A22-A041-781E-4467A538EA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98049"/>
            <a:ext cx="10515600" cy="5659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248A02-15D9-C7BB-D3DA-50842B34F7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154546"/>
            <a:ext cx="10515600" cy="50224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D036C4-AD83-8FF2-2048-C3F4D0D70B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537856" y="6356351"/>
            <a:ext cx="649164" cy="4849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bg1"/>
                </a:solidFill>
              </a:defRPr>
            </a:lvl1pPr>
          </a:lstStyle>
          <a:p>
            <a:fld id="{8E2C4DAA-A643-9D4E-8177-48014ED769F4}" type="datetime1">
              <a:rPr lang="en-US" smtClean="0"/>
              <a:t>11/17/25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B97A42-60E2-EE97-FBB5-0E25B6D079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97148" y="6356351"/>
            <a:ext cx="6850547" cy="4849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Session Title Can Go Here (or turn this off in View &gt; Header and Footer)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A99661-2CA7-BF8A-01DB-1E20DD27AE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1"/>
            <a:ext cx="489528" cy="4849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 baseline="0">
                <a:solidFill>
                  <a:schemeClr val="bg1"/>
                </a:solidFill>
              </a:defRPr>
            </a:lvl1pPr>
          </a:lstStyle>
          <a:p>
            <a:fld id="{9CF76826-5B84-3741-AD42-3736339E2B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9303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</p:sldLayoutIdLst>
  <p:hf hdr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2400" b="1" i="0" kern="1200" cap="none" baseline="0">
          <a:solidFill>
            <a:srgbClr val="50164A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16C450-549D-E947-8C23-D92F1F1CA7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198" y="152401"/>
            <a:ext cx="10515600" cy="2179320"/>
          </a:xfrm>
        </p:spPr>
        <p:txBody>
          <a:bodyPr/>
          <a:lstStyle/>
          <a:p>
            <a:r>
              <a:rPr lang="en-US" dirty="0"/>
              <a:t>S-HPC 2025 Thanks You For Your Participation</a:t>
            </a:r>
            <a:br>
              <a:rPr lang="en-US" dirty="0"/>
            </a:br>
            <a:r>
              <a:rPr lang="en-US" dirty="0"/>
              <a:t>Slides are available on the S-HPC website: </a:t>
            </a:r>
            <a:br>
              <a:rPr lang="en-US" dirty="0"/>
            </a:br>
            <a:r>
              <a:rPr lang="en-US" dirty="0"/>
              <a:t>	https://</a:t>
            </a:r>
            <a:r>
              <a:rPr lang="en-US" dirty="0" err="1"/>
              <a:t>hpc.pnl.gov</a:t>
            </a:r>
            <a:r>
              <a:rPr lang="en-US" dirty="0"/>
              <a:t>/S-HPC/2025/</a:t>
            </a:r>
            <a:r>
              <a:rPr lang="en-US" dirty="0" err="1"/>
              <a:t>program.html</a:t>
            </a:r>
            <a:br>
              <a:rPr lang="en-US" dirty="0"/>
            </a:br>
            <a:r>
              <a:rPr lang="en-US" dirty="0"/>
              <a:t>Please fill out your SC feedback questionnaire for this workshop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F88A2A-8E3A-8739-C089-6B8C204E38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199" y="2103120"/>
            <a:ext cx="10515599" cy="4282440"/>
          </a:xfrm>
        </p:spPr>
        <p:txBody>
          <a:bodyPr>
            <a:normAutofit/>
          </a:bodyPr>
          <a:lstStyle/>
          <a:p>
            <a:r>
              <a:rPr lang="en-US" sz="2400" dirty="0"/>
              <a:t>Much Gratitude to: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My co-Program Committee Chair Joseph Manzano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The S-HPC Program Committee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The S-HPC Organizing Committee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All of our presenters for an interesting range of insight and observations</a:t>
            </a:r>
          </a:p>
          <a:p>
            <a:r>
              <a:rPr lang="en-US" sz="2400" dirty="0"/>
              <a:t>Extra Gratitude to: </a:t>
            </a:r>
          </a:p>
          <a:p>
            <a:r>
              <a:rPr lang="en-US" sz="2400" dirty="0"/>
              <a:t>Yang Guo (NIST) for going above and beyond to organize our panel under daunting conditions; and our panelists for joining us.</a:t>
            </a:r>
          </a:p>
          <a:p>
            <a:r>
              <a:rPr lang="en-US" sz="2400" b="1" dirty="0"/>
              <a:t>We Hope to See You Next Year! </a:t>
            </a:r>
            <a:r>
              <a:rPr lang="en-US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85476759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Custom 11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C2B8FD"/>
      </a:accent1>
      <a:accent2>
        <a:srgbClr val="7573BC"/>
      </a:accent2>
      <a:accent3>
        <a:srgbClr val="B364A8"/>
      </a:accent3>
      <a:accent4>
        <a:srgbClr val="7D5487"/>
      </a:accent4>
      <a:accent5>
        <a:srgbClr val="6C9DEB"/>
      </a:accent5>
      <a:accent6>
        <a:srgbClr val="484E96"/>
      </a:accent6>
      <a:hlink>
        <a:srgbClr val="4375FF"/>
      </a:hlink>
      <a:folHlink>
        <a:srgbClr val="38609E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Theme1" id="{47B0149C-CB19-F346-B5A0-AE2E6D7104F8}" vid="{CFD42717-2D65-1A4B-A4ED-C0E0E958830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911</TotalTime>
  <Words>112</Words>
  <Application>Microsoft Macintosh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Theme1</vt:lpstr>
      <vt:lpstr>S-HPC 2025 Thanks You For Your Participation Slides are available on the S-HPC website:   https://hpc.pnl.gov/S-HPC/2025/program.html Please fill out your SC feedback questionnaire for this workshop 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S-HPC 2025 Thanks You For Your Participation Slides are available on the S-HPC website:   https://hpc.pnl.gov/S-HPC/2025/program.html  </dc:title>
  <dc:creator>Todd Szymanski</dc:creator>
  <cp:lastModifiedBy>k k</cp:lastModifiedBy>
  <cp:revision>92</cp:revision>
  <dcterms:created xsi:type="dcterms:W3CDTF">2025-02-06T14:38:25Z</dcterms:created>
  <dcterms:modified xsi:type="dcterms:W3CDTF">2025-11-17T19:36:03Z</dcterms:modified>
</cp:coreProperties>
</file>